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Film and Cinema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Join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9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91394"/>
            <a:ext cx="10820400" cy="32272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meet every Wednesday afterschool in Room M4</a:t>
            </a:r>
          </a:p>
          <a:p>
            <a:r>
              <a:rPr lang="en-US" sz="2800" dirty="0" smtClean="0"/>
              <a:t>Snacks are provided</a:t>
            </a:r>
          </a:p>
          <a:p>
            <a:r>
              <a:rPr lang="en-US" sz="2800" dirty="0" smtClean="0"/>
              <a:t>All are welcome</a:t>
            </a:r>
          </a:p>
          <a:p>
            <a:r>
              <a:rPr lang="en-US" sz="2800" dirty="0" smtClean="0"/>
              <a:t>Advisor- Mrs. Rojas</a:t>
            </a:r>
          </a:p>
          <a:p>
            <a:r>
              <a:rPr lang="en-US" sz="2800" dirty="0" smtClean="0"/>
              <a:t>Contact email:  rojasm@dvsd.org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8048404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club: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5006"/>
            <a:ext cx="10820400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Our club promotes a friendly atmosphere where you can get to know other students who share your love of film.   We will watch great films and discuss how they are made and what makes a film memorable.  </a:t>
            </a:r>
            <a:r>
              <a:rPr lang="en-US" sz="2800" dirty="0"/>
              <a:t>D</a:t>
            </a:r>
            <a:r>
              <a:rPr lang="en-US" sz="2800" dirty="0" smtClean="0"/>
              <a:t>epending on club interest, we will have the option to create our own short film.  The club is student-directed so bring your suggestions and ideas!  </a:t>
            </a:r>
          </a:p>
          <a:p>
            <a:r>
              <a:rPr lang="en-US" sz="2800" dirty="0" smtClean="0"/>
              <a:t>Sit back, relax and enjoy a film at the end of your school day…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562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0">
        <p15:prstTrans prst="curtains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2" t="28583" r="12875" b="23596"/>
          <a:stretch>
            <a:fillRect/>
          </a:stretch>
        </p:blipFill>
        <p:spPr bwMode="auto">
          <a:xfrm>
            <a:off x="3396343" y="1007545"/>
            <a:ext cx="5078957" cy="536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15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0">
        <p15:prstTrans prst="curtains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764373"/>
            <a:ext cx="11059886" cy="4184998"/>
          </a:xfrm>
        </p:spPr>
        <p:txBody>
          <a:bodyPr>
            <a:normAutofit/>
          </a:bodyPr>
          <a:lstStyle/>
          <a:p>
            <a:r>
              <a:rPr lang="en-US" dirty="0" smtClean="0"/>
              <a:t>Hope to see you!!!</a:t>
            </a:r>
            <a:br>
              <a:rPr lang="en-US" dirty="0" smtClean="0"/>
            </a:br>
            <a:r>
              <a:rPr lang="en-US"/>
              <a:t/>
            </a:r>
            <a:br>
              <a:rPr lang="en-US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250</TotalTime>
  <Words>123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Film and Cinema Club</vt:lpstr>
      <vt:lpstr>Details:</vt:lpstr>
      <vt:lpstr>About our club:</vt:lpstr>
      <vt:lpstr>PowerPoint Presentation</vt:lpstr>
      <vt:lpstr>Hope to see you!!!   </vt:lpstr>
    </vt:vector>
  </TitlesOfParts>
  <Company>DVSD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and Cinema Club</dc:title>
  <dc:creator>Michele Rojas</dc:creator>
  <cp:lastModifiedBy>Nathan Kroptavich</cp:lastModifiedBy>
  <cp:revision>9</cp:revision>
  <dcterms:created xsi:type="dcterms:W3CDTF">2020-10-09T15:40:40Z</dcterms:created>
  <dcterms:modified xsi:type="dcterms:W3CDTF">2020-10-15T14:49:06Z</dcterms:modified>
</cp:coreProperties>
</file>